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6200"/>
    <a:srgbClr val="EFFF00"/>
    <a:srgbClr val="00E4FF"/>
    <a:srgbClr val="00FF1C"/>
    <a:srgbClr val="FF0883"/>
    <a:srgbClr val="F7790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vertBarState="minimized" horzBarState="maximized"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936" y="1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0B064-03B1-F846-804B-C89BECB1EE21}" type="datetimeFigureOut">
              <a:rPr lang="fr-FR" smtClean="0"/>
              <a:pPr/>
              <a:t>29/06/14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CF130-59A3-AB40-BC2A-35F4994B3FEA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98D7AB-9B8E-2C49-AA37-E023DEA77528}" type="datetimeFigureOut">
              <a:rPr lang="fr-FR" smtClean="0"/>
              <a:pPr/>
              <a:t>29/06/14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52715-7D90-6441-A12B-B95428389AAA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709A-90D8-A14A-868E-20E6E8873C13}" type="datetimeFigureOut">
              <a:rPr lang="fr-FR" smtClean="0"/>
              <a:pPr/>
              <a:t>29/06/14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7CEB-27B0-1042-A6F7-D682BDD49BA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709A-90D8-A14A-868E-20E6E8873C13}" type="datetimeFigureOut">
              <a:rPr lang="fr-FR" smtClean="0"/>
              <a:pPr/>
              <a:t>29/06/14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7CEB-27B0-1042-A6F7-D682BDD49BA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709A-90D8-A14A-868E-20E6E8873C13}" type="datetimeFigureOut">
              <a:rPr lang="fr-FR" smtClean="0"/>
              <a:pPr/>
              <a:t>29/06/14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7CEB-27B0-1042-A6F7-D682BDD49BA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709A-90D8-A14A-868E-20E6E8873C13}" type="datetimeFigureOut">
              <a:rPr lang="fr-FR" smtClean="0"/>
              <a:pPr/>
              <a:t>29/06/14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7CEB-27B0-1042-A6F7-D682BDD49BA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709A-90D8-A14A-868E-20E6E8873C13}" type="datetimeFigureOut">
              <a:rPr lang="fr-FR" smtClean="0"/>
              <a:pPr/>
              <a:t>29/06/14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7CEB-27B0-1042-A6F7-D682BDD49BA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709A-90D8-A14A-868E-20E6E8873C13}" type="datetimeFigureOut">
              <a:rPr lang="fr-FR" smtClean="0"/>
              <a:pPr/>
              <a:t>29/06/14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7CEB-27B0-1042-A6F7-D682BDD49BA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709A-90D8-A14A-868E-20E6E8873C13}" type="datetimeFigureOut">
              <a:rPr lang="fr-FR" smtClean="0"/>
              <a:pPr/>
              <a:t>29/06/14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7CEB-27B0-1042-A6F7-D682BDD49BA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709A-90D8-A14A-868E-20E6E8873C13}" type="datetimeFigureOut">
              <a:rPr lang="fr-FR" smtClean="0"/>
              <a:pPr/>
              <a:t>29/06/14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7CEB-27B0-1042-A6F7-D682BDD49BA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709A-90D8-A14A-868E-20E6E8873C13}" type="datetimeFigureOut">
              <a:rPr lang="fr-FR" smtClean="0"/>
              <a:pPr/>
              <a:t>29/06/14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7CEB-27B0-1042-A6F7-D682BDD49BA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709A-90D8-A14A-868E-20E6E8873C13}" type="datetimeFigureOut">
              <a:rPr lang="fr-FR" smtClean="0"/>
              <a:pPr/>
              <a:t>29/06/14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7CEB-27B0-1042-A6F7-D682BDD49BA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B709A-90D8-A14A-868E-20E6E8873C13}" type="datetimeFigureOut">
              <a:rPr lang="fr-FR" smtClean="0"/>
              <a:pPr/>
              <a:t>29/06/14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97CEB-27B0-1042-A6F7-D682BDD49BA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B709A-90D8-A14A-868E-20E6E8873C13}" type="datetimeFigureOut">
              <a:rPr lang="fr-FR" smtClean="0"/>
              <a:pPr/>
              <a:t>29/06/14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97CEB-27B0-1042-A6F7-D682BDD49BA9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ZoneTexte 36"/>
          <p:cNvSpPr txBox="1"/>
          <p:nvPr/>
        </p:nvSpPr>
        <p:spPr>
          <a:xfrm>
            <a:off x="3395130" y="2539984"/>
            <a:ext cx="2668679" cy="1634066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r>
              <a:rPr lang="fr-FR" sz="2000" dirty="0" smtClean="0">
                <a:solidFill>
                  <a:srgbClr val="00E4FF"/>
                </a:solidFill>
                <a:latin typeface="Big Caslon"/>
                <a:cs typeface="Big Caslon"/>
              </a:rPr>
              <a:t>Les Bonnes Heures de Caroline</a:t>
            </a:r>
            <a:endParaRPr lang="fr-FR" sz="2000" dirty="0">
              <a:solidFill>
                <a:srgbClr val="00E4FF"/>
              </a:solidFill>
              <a:latin typeface="Big Caslon"/>
              <a:cs typeface="Big Caslon"/>
            </a:endParaRPr>
          </a:p>
        </p:txBody>
      </p:sp>
      <p:sp>
        <p:nvSpPr>
          <p:cNvPr id="53" name="Ellipse 52"/>
          <p:cNvSpPr/>
          <p:nvPr/>
        </p:nvSpPr>
        <p:spPr>
          <a:xfrm>
            <a:off x="3318608" y="2453642"/>
            <a:ext cx="720000" cy="720000"/>
          </a:xfrm>
          <a:prstGeom prst="ellipse">
            <a:avLst/>
          </a:prstGeom>
          <a:solidFill>
            <a:srgbClr val="00FF1C"/>
          </a:solidFill>
          <a:ln>
            <a:solidFill>
              <a:srgbClr val="00FF1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ig Caslon"/>
                <a:cs typeface="Big Caslon"/>
              </a:rPr>
              <a:t>Food</a:t>
            </a:r>
          </a:p>
        </p:txBody>
      </p:sp>
      <p:sp>
        <p:nvSpPr>
          <p:cNvPr id="54" name="Ellipse 53"/>
          <p:cNvSpPr/>
          <p:nvPr/>
        </p:nvSpPr>
        <p:spPr>
          <a:xfrm>
            <a:off x="5411546" y="2453642"/>
            <a:ext cx="720000" cy="720000"/>
          </a:xfrm>
          <a:prstGeom prst="ellipse">
            <a:avLst/>
          </a:prstGeom>
          <a:solidFill>
            <a:srgbClr val="FF0883"/>
          </a:solidFill>
          <a:ln>
            <a:solidFill>
              <a:srgbClr val="FF088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200" b="1" dirty="0" smtClean="0">
                <a:solidFill>
                  <a:srgbClr val="FFFFFF"/>
                </a:solidFill>
                <a:latin typeface="Big Caslon"/>
                <a:cs typeface="Big Caslon"/>
              </a:rPr>
              <a:t>Fashion</a:t>
            </a:r>
            <a:endParaRPr lang="fr-FR" sz="1200" b="1" dirty="0">
              <a:solidFill>
                <a:srgbClr val="FFFFFF"/>
              </a:solidFill>
              <a:latin typeface="Big Caslon"/>
              <a:cs typeface="Big Caslon"/>
            </a:endParaRPr>
          </a:p>
        </p:txBody>
      </p:sp>
      <p:sp>
        <p:nvSpPr>
          <p:cNvPr id="55" name="Ellipse 54"/>
          <p:cNvSpPr/>
          <p:nvPr/>
        </p:nvSpPr>
        <p:spPr>
          <a:xfrm>
            <a:off x="4372867" y="1767510"/>
            <a:ext cx="720000" cy="720000"/>
          </a:xfrm>
          <a:prstGeom prst="ellipse">
            <a:avLst/>
          </a:prstGeom>
          <a:solidFill>
            <a:srgbClr val="00E4FF"/>
          </a:solidFill>
          <a:ln>
            <a:solidFill>
              <a:srgbClr val="00E4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1200" b="1" dirty="0" smtClean="0">
                <a:solidFill>
                  <a:schemeClr val="bg1"/>
                </a:solidFill>
                <a:latin typeface="Big Caslon"/>
                <a:cs typeface="Big Caslon"/>
              </a:rPr>
              <a:t>Fitness</a:t>
            </a:r>
            <a:endParaRPr lang="fr-FR" sz="1200" b="1" dirty="0">
              <a:solidFill>
                <a:schemeClr val="bg1"/>
              </a:solidFill>
              <a:latin typeface="Big Caslon"/>
              <a:cs typeface="Big Caslon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3886198" y="2288784"/>
            <a:ext cx="1698740" cy="1769715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pPr algn="ctr"/>
            <a:r>
              <a:rPr lang="fr-FR" sz="11500" dirty="0" smtClean="0">
                <a:solidFill>
                  <a:srgbClr val="00E4FF"/>
                </a:solidFill>
                <a:latin typeface="Big Caslon"/>
                <a:cs typeface="Big Caslon"/>
              </a:rPr>
              <a:t>C</a:t>
            </a:r>
            <a:endParaRPr lang="fr-FR" sz="11500" dirty="0">
              <a:solidFill>
                <a:srgbClr val="00E4FF"/>
              </a:solidFill>
              <a:latin typeface="Big Caslon"/>
              <a:cs typeface="Big Caslo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9</Words>
  <Application>Microsoft Macintosh PowerPoint</Application>
  <PresentationFormat>Présentation à l'écran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Caroline Wolfe</dc:creator>
  <cp:lastModifiedBy>Caroline Wolfe</cp:lastModifiedBy>
  <cp:revision>14</cp:revision>
  <dcterms:created xsi:type="dcterms:W3CDTF">2014-06-29T09:31:11Z</dcterms:created>
  <dcterms:modified xsi:type="dcterms:W3CDTF">2014-06-29T09:48:59Z</dcterms:modified>
</cp:coreProperties>
</file>